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1" r:id="rId6"/>
    <p:sldId id="264" r:id="rId7"/>
    <p:sldId id="265" r:id="rId8"/>
    <p:sldId id="260" r:id="rId9"/>
    <p:sldId id="262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  <a:srgbClr val="FFCC29"/>
    <a:srgbClr val="FABE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65CFD-1A22-44AD-BDDD-BA6041BFA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4CFA1-705D-4A26-B99F-A58A15101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95D8F-7979-4EE4-986B-4CC9187C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059A6-A1CB-4A43-B713-B3F9BE94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2357CF-3F28-40C5-BBE7-7CEE01DB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8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216EB-31B2-40FF-A00D-1AD97AD5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29DD45-3BA4-4392-AB1D-EF591A119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31FD2-884F-4C50-AB0D-6EBB5233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C8BD8E-093A-4F6E-8685-11078005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07ACB-B585-4740-95B3-F042035A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5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3E1D76-E38E-48B4-A090-955A9C34D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EC41D4-241B-4431-B773-D102F4C0F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AD015-089B-4E27-9364-1E8FDD09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63B7C-C4EB-4FEA-8895-15D0925E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6B932-E07A-4CCB-9EE6-2A8926C1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4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D7166-6856-49AD-83A8-801A10DF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3EF67-92F7-4865-952F-53ED1DF8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6844E-E040-4DFA-8D4E-AC3D1165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3BE618-DC9D-4947-A242-1018691F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15CD5-1F89-44C8-A330-8152B2B4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8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15CBC-BDF1-4F2E-9F65-710FA2E3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DB2B7-D5D5-45C1-925B-1D501C525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0C958-5536-4086-BF9C-12D376BC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402F6-CDD7-4208-9177-AADBBE89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82663-90E0-4527-8E82-73F9A3CD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5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B4F84-CE7E-4F3E-B0AC-CFAEAC87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ED3269-3A38-4864-8E2B-CCB691C95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D7FFB-6907-455F-B004-6A459477B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C108B7-668F-4E07-BC4E-83C5DE17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AF3B00-B9F3-49A3-A10B-6357B2B4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380AF0-B4F6-45F4-9CEC-125E2F70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9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77603-B43C-4137-A31C-078B965F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324FE-76EC-43CF-9479-A84B8FBD7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5DE807-4271-42E1-B242-EF23E6453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E4690F-DA12-4F8B-BF4E-6349BEE43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A07FDE-225E-4C8B-9368-4830BE38F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C5B508-8CD8-4C9C-A2E9-6C4F2645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804954-F394-49DF-A03E-BAD08B14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A75E6D-E64E-402A-A17C-14055EBC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4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A4D45-D35C-47B8-B183-E1E60158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6FAAED-CABF-44BE-90AA-9DC11910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ECFEB8-154E-4ABE-9CA1-CE686822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56FF5E-8532-4071-884C-314DC369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4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D89746-34A2-42A0-A189-BFE9E1A2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8AB8E6-1D11-4D17-9987-BB0A48AB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C2C268-72BD-4A60-99DA-C765A8A8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5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7AD93-B74D-4A01-A379-D8763CE9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227F5C-7CC5-47EB-B2AA-AAFB3B39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C17BC0-0DA2-4812-834E-2EFA4CF6B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9780EA-3960-402C-B391-138700B7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A83C1-D049-4807-8A9D-4AFB6AB1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85FCA8-033E-4348-BB85-793A365E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2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8F7BD-F6B2-4E48-88E4-6FA81836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DB0E98-038D-4686-94C9-4E4CF2418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B54839-0C3D-4233-8E12-FD85550E4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6E1357-9625-4279-B474-AD77C171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CB8EB-32A1-4BE6-9FF5-3DF71A8D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CF11BA-BA4D-432E-A0C6-5784AB31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8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56205-8796-48CD-8938-2AADAC04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8E8019-FAA2-4715-AF97-6292ACAAE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5E480-CC92-4D0F-AA3C-5E8DB87A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ED014-D3E0-4142-81DD-0F04E88ACC5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BA119-8A19-4D18-9686-D0CDAB269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D366F-DB26-41A8-A8A8-EA13260EA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150F-9A2E-4FCB-A856-D91192250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9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32183-343D-43FE-9AB5-FCC5519C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9010"/>
            <a:ext cx="9144000" cy="4264182"/>
          </a:xfrm>
        </p:spPr>
        <p:txBody>
          <a:bodyPr>
            <a:normAutofit/>
          </a:bodyPr>
          <a:lstStyle/>
          <a:p>
            <a:r>
              <a:rPr lang="uk-UA" b="1" i="1" dirty="0"/>
              <a:t>Формування толерантного мислення педагога. Безпечне освітнє середовище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32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63AC0-178A-4A62-B171-985042A84B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6AF00"/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Правила толерантного </a:t>
            </a:r>
            <a:r>
              <a:rPr lang="uk-UA" sz="5400" b="1" dirty="0"/>
              <a:t>спілкування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6D449-D2AC-4579-BD4E-D33AF0B9F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825624"/>
            <a:ext cx="11647503" cy="4841505"/>
          </a:xfrm>
        </p:spPr>
        <p:txBody>
          <a:bodyPr/>
          <a:lstStyle/>
          <a:p>
            <a:r>
              <a:rPr lang="uk-UA" sz="3200" dirty="0"/>
              <a:t>Поважай співрозмовника.</a:t>
            </a:r>
          </a:p>
          <a:p>
            <a:r>
              <a:rPr lang="uk-UA" sz="3200" dirty="0"/>
              <a:t>Намагайся зрозуміти те, про що говорять інші.</a:t>
            </a:r>
          </a:p>
          <a:p>
            <a:r>
              <a:rPr lang="uk-UA" sz="3200" dirty="0"/>
              <a:t>Обстоюй свою думку </a:t>
            </a:r>
            <a:r>
              <a:rPr lang="uk-UA" sz="3200" dirty="0" err="1"/>
              <a:t>тактовно</a:t>
            </a:r>
            <a:r>
              <a:rPr lang="uk-UA" sz="3200" dirty="0"/>
              <a:t>.</a:t>
            </a:r>
          </a:p>
          <a:p>
            <a:r>
              <a:rPr lang="uk-UA" sz="3200" dirty="0"/>
              <a:t>Шукай кращі аргументи.</a:t>
            </a:r>
          </a:p>
          <a:p>
            <a:r>
              <a:rPr lang="uk-UA" sz="3200" dirty="0"/>
              <a:t>Будь справедливим, готовим визнати правоту іншого.</a:t>
            </a:r>
          </a:p>
          <a:p>
            <a:r>
              <a:rPr lang="uk-UA" sz="3200" dirty="0"/>
              <a:t>Намагайся враховувати інтереси інших.</a:t>
            </a:r>
          </a:p>
          <a:p>
            <a:r>
              <a:rPr lang="uk-UA" sz="3200" dirty="0"/>
              <a:t>Стримуй свої емоції, намагайся ними керувати, або вони будуть керувати тобою.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87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63AC0-178A-4A62-B171-985042A84B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6AF00"/>
          </a:solidFill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Підсумок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6D449-D2AC-4579-BD4E-D33AF0B9F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825624"/>
            <a:ext cx="11647503" cy="4841505"/>
          </a:xfrm>
        </p:spPr>
        <p:txBody>
          <a:bodyPr/>
          <a:lstStyle/>
          <a:p>
            <a:endParaRPr lang="ru-RU" sz="3200" dirty="0"/>
          </a:p>
          <a:p>
            <a:pPr marL="0" indent="0">
              <a:buNone/>
            </a:pPr>
            <a:r>
              <a:rPr lang="uk-UA" sz="4400" b="1" u="sng" dirty="0"/>
              <a:t>Відповідь на питання: </a:t>
            </a:r>
          </a:p>
          <a:p>
            <a:pPr marL="0" indent="0">
              <a:buNone/>
            </a:pPr>
            <a:r>
              <a:rPr lang="uk-UA" sz="5400" dirty="0"/>
              <a:t>Чому толерантність важлива в освітньому середовищі?   </a:t>
            </a:r>
          </a:p>
        </p:txBody>
      </p:sp>
    </p:spTree>
    <p:extLst>
      <p:ext uri="{BB962C8B-B14F-4D97-AF65-F5344CB8AC3E}">
        <p14:creationId xmlns:p14="http://schemas.microsoft.com/office/powerpoint/2010/main" val="266110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уханка Я і Ти">
            <a:hlinkClick r:id="" action="ppaction://media"/>
            <a:extLst>
              <a:ext uri="{FF2B5EF4-FFF2-40B4-BE49-F238E27FC236}">
                <a16:creationId xmlns:a16="http://schemas.microsoft.com/office/drawing/2014/main" id="{CE363B2E-2E30-4BFD-97BE-F3EF3EB4A1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796" y="222635"/>
            <a:ext cx="11400408" cy="64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623F2-206B-4A1B-8AF0-8304039E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1968681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uk-UA" sz="6600" dirty="0"/>
              <a:t>    </a:t>
            </a:r>
            <a:r>
              <a:rPr lang="uk-UA" sz="6600" b="1" u="sng" dirty="0"/>
              <a:t>Розглянемо</a:t>
            </a:r>
            <a:r>
              <a:rPr lang="uk-UA" sz="6600" u="sng" dirty="0"/>
              <a:t>:</a:t>
            </a:r>
            <a:endParaRPr lang="ru-RU" sz="6600" u="sng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498823-1D0C-4983-9E6A-C3D203471ED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6AF00"/>
          </a:solidFill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uk-UA" sz="5400" dirty="0"/>
              <a:t>Межі толерантності, чи є вони.</a:t>
            </a:r>
          </a:p>
          <a:p>
            <a:pPr marL="0" indent="0">
              <a:buNone/>
            </a:pPr>
            <a:endParaRPr lang="uk-UA" sz="5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uk-UA" sz="5400" dirty="0"/>
              <a:t>Стигматизація та стереотипи.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9508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58A0B-1572-4D4F-ACAB-5EC11638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5"/>
            <a:ext cx="11778559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uk-UA" sz="6000" b="1" dirty="0"/>
              <a:t>Налаштуємося:</a:t>
            </a:r>
            <a:endParaRPr lang="ru-RU" sz="6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C4AE66-4E3D-41F6-B3F7-2DBB2C171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" y="1783533"/>
            <a:ext cx="10520127" cy="4862576"/>
          </a:xfrm>
        </p:spPr>
      </p:pic>
    </p:spTree>
    <p:extLst>
      <p:ext uri="{BB962C8B-B14F-4D97-AF65-F5344CB8AC3E}">
        <p14:creationId xmlns:p14="http://schemas.microsoft.com/office/powerpoint/2010/main" val="235317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D0A818-FE7F-433F-ABD8-E70369B84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50" y="173763"/>
            <a:ext cx="7298161" cy="6510473"/>
          </a:xfrm>
        </p:spPr>
      </p:pic>
    </p:spTree>
    <p:extLst>
      <p:ext uri="{BB962C8B-B14F-4D97-AF65-F5344CB8AC3E}">
        <p14:creationId xmlns:p14="http://schemas.microsoft.com/office/powerpoint/2010/main" val="4701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378B8-2614-4A84-BC5A-ED3B216C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2702"/>
            <a:ext cx="10515600" cy="1325563"/>
          </a:xfrm>
          <a:solidFill>
            <a:srgbClr val="E6AF00"/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/>
              <a:t>Вправа «Перлина в мушлі»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62261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C6B7DE-C636-420E-A60E-2CFDA4A7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14" y="365125"/>
            <a:ext cx="10937172" cy="160948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F5D6148-88DB-4DA7-8936-0A4679E73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/>
              <a:t>Я – </a:t>
            </a:r>
            <a:r>
              <a:rPr lang="uk-UA" sz="5400" dirty="0" err="1"/>
              <a:t>окей</a:t>
            </a:r>
            <a:r>
              <a:rPr lang="uk-UA" sz="5400" dirty="0"/>
              <a:t>, ти – </a:t>
            </a:r>
            <a:r>
              <a:rPr lang="uk-UA" sz="5400" dirty="0" err="1"/>
              <a:t>окей</a:t>
            </a:r>
            <a:r>
              <a:rPr lang="uk-UA" sz="5400" dirty="0"/>
              <a:t>.</a:t>
            </a:r>
          </a:p>
          <a:p>
            <a:pPr marL="0" indent="0" algn="ctr">
              <a:buNone/>
            </a:pPr>
            <a:r>
              <a:rPr lang="uk-UA" sz="5400" dirty="0"/>
              <a:t>Я – </a:t>
            </a:r>
            <a:r>
              <a:rPr lang="uk-UA" sz="5400" dirty="0" err="1"/>
              <a:t>окей</a:t>
            </a:r>
            <a:r>
              <a:rPr lang="uk-UA" sz="5400" dirty="0"/>
              <a:t>, ти – не </a:t>
            </a:r>
            <a:r>
              <a:rPr lang="uk-UA" sz="5400" dirty="0" err="1"/>
              <a:t>окей</a:t>
            </a:r>
            <a:r>
              <a:rPr lang="uk-UA" sz="5400" dirty="0"/>
              <a:t>. </a:t>
            </a:r>
          </a:p>
          <a:p>
            <a:pPr marL="0" indent="0" algn="ctr">
              <a:buNone/>
            </a:pPr>
            <a:r>
              <a:rPr lang="uk-UA" sz="5400" dirty="0"/>
              <a:t>Я – не </a:t>
            </a:r>
            <a:r>
              <a:rPr lang="uk-UA" sz="5400" dirty="0" err="1"/>
              <a:t>окей</a:t>
            </a:r>
            <a:r>
              <a:rPr lang="uk-UA" sz="5400" dirty="0"/>
              <a:t>, ти – </a:t>
            </a:r>
            <a:r>
              <a:rPr lang="uk-UA" sz="5400" dirty="0" err="1"/>
              <a:t>окей</a:t>
            </a:r>
            <a:r>
              <a:rPr lang="uk-UA" sz="5400" dirty="0"/>
              <a:t>. </a:t>
            </a:r>
          </a:p>
          <a:p>
            <a:pPr marL="0" indent="0" algn="ctr">
              <a:buNone/>
            </a:pPr>
            <a:r>
              <a:rPr lang="uk-UA" sz="5400" dirty="0"/>
              <a:t>Я – не </a:t>
            </a:r>
            <a:r>
              <a:rPr lang="uk-UA" sz="5400" dirty="0" err="1"/>
              <a:t>окей</a:t>
            </a:r>
            <a:r>
              <a:rPr lang="uk-UA" sz="5400" dirty="0"/>
              <a:t>, ти – не </a:t>
            </a:r>
            <a:r>
              <a:rPr lang="uk-UA" sz="5400" dirty="0" err="1"/>
              <a:t>окей</a:t>
            </a:r>
            <a:r>
              <a:rPr lang="uk-UA" sz="5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119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378B8-2614-4A84-BC5A-ED3B216C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2702"/>
            <a:ext cx="10515600" cy="1325563"/>
          </a:xfrm>
          <a:solidFill>
            <a:srgbClr val="E6AF00"/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/>
              <a:t>Робота в групах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45700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52EA3B54-F099-4B18-93DE-2FF743B0B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5" y="344369"/>
            <a:ext cx="10751109" cy="6169261"/>
          </a:xfrm>
        </p:spPr>
      </p:pic>
    </p:spTree>
    <p:extLst>
      <p:ext uri="{BB962C8B-B14F-4D97-AF65-F5344CB8AC3E}">
        <p14:creationId xmlns:p14="http://schemas.microsoft.com/office/powerpoint/2010/main" val="175749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378B8-2614-4A84-BC5A-ED3B216C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2702"/>
            <a:ext cx="10515600" cy="1325563"/>
          </a:xfrm>
          <a:solidFill>
            <a:srgbClr val="E6AF00"/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/>
              <a:t>Вправа «Різноманіття»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156019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136</Words>
  <Application>Microsoft Office PowerPoint</Application>
  <PresentationFormat>Широкоэкранный</PresentationFormat>
  <Paragraphs>25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Формування толерантного мислення педагога. Безпечне освітнє середовище</vt:lpstr>
      <vt:lpstr>    Розглянемо:</vt:lpstr>
      <vt:lpstr>Налаштуємося:</vt:lpstr>
      <vt:lpstr>Презентация PowerPoint</vt:lpstr>
      <vt:lpstr>Вправа «Перлина в мушлі»</vt:lpstr>
      <vt:lpstr>Презентация PowerPoint</vt:lpstr>
      <vt:lpstr>Робота в групах</vt:lpstr>
      <vt:lpstr>Презентация PowerPoint</vt:lpstr>
      <vt:lpstr>Вправа «Різноманіття»</vt:lpstr>
      <vt:lpstr>Правила толерантного спілкування</vt:lpstr>
      <vt:lpstr>Підсумок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26</cp:revision>
  <dcterms:created xsi:type="dcterms:W3CDTF">2024-10-16T10:59:31Z</dcterms:created>
  <dcterms:modified xsi:type="dcterms:W3CDTF">2024-10-18T10:51:40Z</dcterms:modified>
</cp:coreProperties>
</file>